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3" r:id="rId2"/>
    <p:sldId id="284" r:id="rId3"/>
    <p:sldId id="256" r:id="rId4"/>
    <p:sldId id="257" r:id="rId5"/>
    <p:sldId id="258" r:id="rId6"/>
    <p:sldId id="259" r:id="rId7"/>
    <p:sldId id="261" r:id="rId8"/>
    <p:sldId id="262" r:id="rId9"/>
    <p:sldId id="263" r:id="rId10"/>
    <p:sldId id="273" r:id="rId11"/>
    <p:sldId id="274" r:id="rId12"/>
    <p:sldId id="275" r:id="rId13"/>
    <p:sldId id="277" r:id="rId14"/>
    <p:sldId id="279" r:id="rId15"/>
    <p:sldId id="280" r:id="rId16"/>
    <p:sldId id="272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70" d="100"/>
          <a:sy n="70" d="100"/>
        </p:scale>
        <p:origin x="53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38536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8709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2333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9261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11730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4441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94272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1919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7324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159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871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848E9C-8793-4994-AF55-FDE51050472F}" type="datetimeFigureOut">
              <a:rPr lang="ko-KR" altLang="en-US" smtClean="0"/>
              <a:t>2018-06-17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7B81ED-8B01-407B-BE64-C96BE7EA8F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19428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22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645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226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28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8800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61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3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40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971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19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3194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70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345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15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29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2703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Office PowerPoint</Application>
  <PresentationFormat>와이드스크린</PresentationFormat>
  <Paragraphs>0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9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samsung</dc:creator>
  <cp:lastModifiedBy>samsung</cp:lastModifiedBy>
  <cp:revision>2</cp:revision>
  <dcterms:created xsi:type="dcterms:W3CDTF">2018-06-17T07:07:59Z</dcterms:created>
  <dcterms:modified xsi:type="dcterms:W3CDTF">2018-06-17T07:11:52Z</dcterms:modified>
</cp:coreProperties>
</file>